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4"/>
  </p:sldMasterIdLst>
  <p:notesMasterIdLst>
    <p:notesMasterId r:id="rId5"/>
  </p:notesMasterIdLst>
  <p:handoutMasterIdLst>
    <p:handoutMasterId r:id="rId6"/>
  </p:handoutMaster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3"/>
    <p:restoredTop sz="94673"/>
  </p:normalViewPr>
  <p:slideViewPr>
    <p:cSldViewPr snapToGrid="0">
      <p:cViewPr varScale="1">
        <p:scale>
          <a:sx n="115" d="100"/>
          <a:sy n="115" d="100"/>
        </p:scale>
        <p:origin x="4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7/13/25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7/13/25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5109526"/>
            <a:ext cx="10923936" cy="641279"/>
          </a:xfrm>
        </p:spPr>
        <p:txBody>
          <a:bodyPr anchor="b">
            <a:noAutofit/>
          </a:bodyPr>
          <a:lstStyle>
            <a:lvl1pPr algn="l">
              <a:defRPr sz="5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CDE85611-F29A-5B31-8523-08B6A1185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5811724"/>
            <a:ext cx="10923936" cy="40929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 t="-40" b="-40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00589" y="6212217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7524BB-F0A6-4140-A8AB-1C8A7E34AB03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09325" y="6221013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80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6B776E-6B5A-7A46-8B8E-813D56D56564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05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06B776E-6B5A-7A46-8B8E-813D56D56564}" type="datetime1">
              <a:rPr lang="en-US" smtClean="0"/>
              <a:pPr/>
              <a:t>7/13/25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5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2613336"/>
          </a:xfrm>
        </p:spPr>
        <p:txBody>
          <a:bodyPr anchor="b">
            <a:noAutofit/>
          </a:bodyPr>
          <a:lstStyle>
            <a:lvl1pPr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F2758A-C3D6-E84B-B3E9-757EFEF52D55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3996050"/>
            <a:ext cx="5652464" cy="222695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EE8CE2C-7AFC-E265-19EB-F76884D599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3095" y="630936"/>
            <a:ext cx="4714870" cy="5592064"/>
          </a:xfrm>
          <a:blipFill dpi="0" rotWithShape="1">
            <a:blip r:embed="rId2">
              <a:alphaModFix amt="60000"/>
            </a:blip>
            <a:srcRect/>
            <a:stretch>
              <a:fillRect l="-40" r="-40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7910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001715"/>
            <a:ext cx="4663440" cy="2241233"/>
          </a:xfrm>
        </p:spPr>
        <p:txBody>
          <a:bodyPr anchor="t">
            <a:no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7112" y="0"/>
            <a:ext cx="914400" cy="630936"/>
          </a:xfrm>
        </p:spPr>
        <p:txBody>
          <a:bodyPr/>
          <a:lstStyle/>
          <a:p>
            <a:fld id="{1EEECD8D-53A7-3A4F-8909-5ECB0FEF37FB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3623950"/>
            <a:ext cx="4663440" cy="2539106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571500" indent="-342900">
              <a:buFont typeface="+mj-lt"/>
              <a:buAutoNum type="arabicPeriod"/>
              <a:defRPr sz="1800">
                <a:solidFill>
                  <a:schemeClr val="bg1"/>
                </a:solidFill>
              </a:defRPr>
            </a:lvl2pPr>
            <a:lvl3pPr marL="800100" indent="-342900">
              <a:buFont typeface="+mj-lt"/>
              <a:buAutoNum type="arabicPeriod"/>
              <a:defRPr sz="1600">
                <a:solidFill>
                  <a:schemeClr val="bg1"/>
                </a:solidFill>
              </a:defRPr>
            </a:lvl3pPr>
            <a:lvl4pPr marL="10287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7243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129475"/>
            <a:ext cx="4719430" cy="2599051"/>
          </a:xfrm>
        </p:spPr>
        <p:txBody>
          <a:bodyPr>
            <a:no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E3B5C-D099-9543-A57D-129299D311F4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158283" cy="259905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89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748474"/>
            <a:ext cx="4328498" cy="3726812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DB5BF-28B0-5C4D-A64A-E611B8C77204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748473"/>
            <a:ext cx="6209053" cy="3726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917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381759"/>
            <a:ext cx="4347849" cy="4841241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B860-5E2A-1340-A6D3-E276E55F2222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381759"/>
            <a:ext cx="6209054" cy="484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1288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001715"/>
            <a:ext cx="4347850" cy="4855526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6C7A-4B29-7743-AB3A-5EEF28262A7C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001715"/>
            <a:ext cx="6209053" cy="4855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1574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2" y="1001715"/>
            <a:ext cx="3385529" cy="5221285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6AE1-158D-A74A-A5C8-25E57C484C69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5935" y="1001715"/>
            <a:ext cx="7152029" cy="5221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73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127760"/>
          </a:xfrm>
        </p:spPr>
        <p:txBody>
          <a:bodyPr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1EC562-4E50-D34B-8F39-5DD0D018EB66}" type="datetime1">
              <a:rPr lang="en-US" smtClean="0"/>
              <a:pPr/>
              <a:t>7/13/25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495234"/>
            <a:ext cx="10923935" cy="37277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785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000" u="sng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/>
          <a:p>
            <a:fld id="{7E574385-C0BA-734A-92FC-17834D8EB701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8481400" cy="1484254"/>
          </a:xfrm>
        </p:spPr>
        <p:txBody>
          <a:bodyPr anchor="t">
            <a:no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5DD5-92AA-6440-87DE-277C532BE8AC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2877190"/>
            <a:ext cx="8481400" cy="334581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bg1"/>
                </a:solidFill>
              </a:defRPr>
            </a:lvl1pPr>
            <a:lvl2pPr marL="685800" indent="-45720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00100" indent="-342900">
              <a:buFont typeface="+mj-lt"/>
              <a:buAutoNum type="arabicPeriod"/>
              <a:defRPr sz="1800">
                <a:solidFill>
                  <a:schemeClr val="bg1"/>
                </a:solidFill>
              </a:defRPr>
            </a:lvl3pPr>
            <a:lvl4pPr marL="1028700" indent="-342900">
              <a:buFont typeface="+mj-lt"/>
              <a:buAutoNum type="arabicPeriod"/>
              <a:defRPr sz="1600">
                <a:solidFill>
                  <a:schemeClr val="bg1"/>
                </a:solidFill>
              </a:defRPr>
            </a:lvl4pPr>
            <a:lvl5pPr marL="12573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0827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11" y="1001714"/>
            <a:ext cx="6209053" cy="1122374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43096" y="0"/>
            <a:ext cx="282891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/>
          <a:p>
            <a:fld id="{33C78A78-9BD4-2540-9BAB-27AD9352B454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90490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2496189"/>
            <a:ext cx="6209053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53857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209066" cy="1121419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8134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59766" y="0"/>
            <a:ext cx="896113" cy="630936"/>
          </a:xfrm>
        </p:spPr>
        <p:txBody>
          <a:bodyPr/>
          <a:lstStyle/>
          <a:p>
            <a:fld id="{6B5BCBD1-B884-5B4C-ACE8-81AA2A39E888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70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209066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2823" y="0"/>
            <a:ext cx="492917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77176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936" y="1001714"/>
            <a:ext cx="7152028" cy="1122374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1954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71664" y="0"/>
            <a:ext cx="2800349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/>
          <a:p>
            <a:fld id="{B561CBF7-6530-194B-9FC2-12E7E7738880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2496189"/>
            <a:ext cx="7152028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92636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587506" cy="1112519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595451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77059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48478" y="0"/>
            <a:ext cx="914400" cy="630936"/>
          </a:xfrm>
        </p:spPr>
        <p:txBody>
          <a:bodyPr/>
          <a:lstStyle/>
          <a:p>
            <a:fld id="{3FA5E271-D672-F147-B371-ABF5E56F00EC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69" y="0"/>
            <a:ext cx="548641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2454" y="0"/>
            <a:ext cx="401954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84573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9803"/>
            <a:ext cx="4714869" cy="1109672"/>
          </a:xfrm>
        </p:spPr>
        <p:txBody>
          <a:bodyPr anchor="t"/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0581" y="0"/>
            <a:ext cx="91440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79DE5A-E0D1-2647-9D82-FBDAE5DFB807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3095" y="2514279"/>
            <a:ext cx="4714869" cy="37087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0043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4714881" cy="1108746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515204"/>
            <a:ext cx="4714881" cy="3707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190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69D102-A2FD-8743-85DB-14F8D0C32AC3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33333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 anchor="b"/>
          <a:lstStyle>
            <a:lvl1pPr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237" y="0"/>
            <a:ext cx="283687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7910" y="0"/>
            <a:ext cx="92708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FA9F1854-4AF0-ED49-AE83-182A816927B5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630936"/>
            <a:ext cx="5652469" cy="5592063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61021" y="2496190"/>
            <a:ext cx="4696943" cy="37268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390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4714880" cy="1121417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E8F57D1-DD5E-4E44-98C5-7D5639D55A57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69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2495233"/>
            <a:ext cx="4736136" cy="37277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85649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5" y="992921"/>
            <a:ext cx="3385510" cy="1117539"/>
          </a:xfrm>
        </p:spPr>
        <p:txBody>
          <a:bodyPr anchor="t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72455" y="0"/>
            <a:ext cx="1735843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911643" y="0"/>
            <a:ext cx="700007" cy="630936"/>
          </a:xfrm>
        </p:spPr>
        <p:txBody>
          <a:bodyPr/>
          <a:lstStyle/>
          <a:p>
            <a:fld id="{BDB83C81-A524-F840-ABC9-B6BB50E4A13C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2515204"/>
            <a:ext cx="3385510" cy="3707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765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096" y="1016954"/>
            <a:ext cx="4306487" cy="3345811"/>
          </a:xfrm>
        </p:spPr>
        <p:txBody>
          <a:bodyPr anchor="b">
            <a:noAutofit/>
          </a:bodyPr>
          <a:lstStyle>
            <a:lvl1pPr algn="l">
              <a:defRPr sz="6000" u="sng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4095" y="4743765"/>
            <a:ext cx="4333869" cy="147923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 l="-32" r="-3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7" y="0"/>
            <a:ext cx="2447917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5846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6C3E8657-ED4F-2349-80D5-3F1287888601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53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3380187" cy="1108746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08377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23140" y="0"/>
            <a:ext cx="716293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A8DA53-5E6D-4942-B673-3E50E3C9DB93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5575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491461"/>
            <a:ext cx="3380313" cy="3731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99903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4222"/>
            <a:ext cx="3385510" cy="1882967"/>
          </a:xfrm>
        </p:spPr>
        <p:txBody>
          <a:bodyPr anchor="b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2455" y="0"/>
            <a:ext cx="1735844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16244" y="0"/>
            <a:ext cx="695406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0BA35C60-A52E-0F44-95C1-79561B62B391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34" name="Slide Number Placeholder 9">
            <a:extLst>
              <a:ext uri="{FF2B5EF4-FFF2-40B4-BE49-F238E27FC236}">
                <a16:creationId xmlns:a16="http://schemas.microsoft.com/office/drawing/2014/main" id="{64F22B5B-7B07-4638-1ED2-E13EDE05C1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3251766"/>
            <a:ext cx="3385510" cy="297123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6740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5100628"/>
            <a:ext cx="4328498" cy="1122373"/>
          </a:xfrm>
        </p:spPr>
        <p:txBody>
          <a:bodyPr anchor="t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72852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100627"/>
            <a:ext cx="6208724" cy="112237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/>
          <a:p>
            <a:fld id="{625E8027-836D-F64B-BBF7-A246E67FE0A3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98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4353866"/>
            <a:ext cx="2828932" cy="1869134"/>
          </a:xfrm>
        </p:spPr>
        <p:txBody>
          <a:bodyPr anchor="t">
            <a:norm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4353866"/>
            <a:ext cx="7538412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/>
          <a:p>
            <a:fld id="{04D38C6B-BFF0-FA48-8F70-77BDD72A014D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20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27443"/>
            <a:ext cx="2828926" cy="1826790"/>
          </a:xfrm>
        </p:spPr>
        <p:txBody>
          <a:bodyPr anchor="t">
            <a:norm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634999"/>
            <a:ext cx="7538412" cy="1861191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2805405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0"/>
            <a:ext cx="914400" cy="630936"/>
          </a:xfrm>
        </p:spPr>
        <p:txBody>
          <a:bodyPr/>
          <a:lstStyle/>
          <a:p>
            <a:fld id="{E40AF01B-D893-9C4D-8AB8-7E6079CED5E9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258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1011936"/>
            <a:ext cx="10945318" cy="745437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623E1-10D5-C048-8991-E2228A964ED1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2129474"/>
            <a:ext cx="6230450" cy="40935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2129474"/>
            <a:ext cx="4333867" cy="41281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9039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5"/>
            <a:ext cx="4714881" cy="1121418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6E09-373C-2841-960E-B24A18A7C55D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2495234"/>
            <a:ext cx="4706938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499" y="1001715"/>
            <a:ext cx="5292853" cy="52212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9153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96695"/>
            <a:ext cx="3771907" cy="1126438"/>
          </a:xfrm>
        </p:spPr>
        <p:txBody>
          <a:bodyPr anchor="t">
            <a:norm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B72DF-080D-4042-863C-D2B08AB5E1E8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2495234"/>
            <a:ext cx="3717934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2" y="1005779"/>
            <a:ext cx="6615116" cy="5302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61859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6" y="4531056"/>
            <a:ext cx="6209067" cy="1691943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5D9B6A-47DB-D845-97C7-9775E46E650D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7" y="630937"/>
            <a:ext cx="6209067" cy="350433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9479" y="630937"/>
            <a:ext cx="4328485" cy="559206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0821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15" y="5109526"/>
            <a:ext cx="6209079" cy="111347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C0633-DAE0-3446-8119-69D4276646A6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2" y="1011935"/>
            <a:ext cx="10923942" cy="371659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6780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4714880" cy="3360095"/>
          </a:xfrm>
        </p:spPr>
        <p:txBody>
          <a:bodyPr anchor="t">
            <a:noAutofit/>
          </a:bodyPr>
          <a:lstStyle>
            <a:lvl1pPr algn="l">
              <a:defRPr sz="6000" u="sng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6"/>
            <a:ext cx="4714880" cy="14944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30" y="3586"/>
            <a:ext cx="315476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845379" y="3586"/>
            <a:ext cx="898310" cy="630936"/>
          </a:xfrm>
        </p:spPr>
        <p:txBody>
          <a:bodyPr/>
          <a:lstStyle/>
          <a:p>
            <a:fld id="{CDAA7185-3F7E-9249-BB9E-706C38E229BC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00270" y="3586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4576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11347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FCA7-B5F0-CD4C-8FEE-E8AC4300400D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5"/>
            <a:ext cx="10923935" cy="3716591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3748766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24555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E8EAA5-2B68-A648-9A6A-3200DDF83205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10923935" cy="3665730"/>
          </a:xfrm>
        </p:spPr>
        <p:txBody>
          <a:bodyPr anchor="t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3540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723DA42-3572-C24F-A147-FDA13A5AF889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4781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723DA42-3572-C24F-A147-FDA13A5AF889}" type="datetime1">
              <a:rPr lang="en-US" smtClean="0"/>
              <a:pPr/>
              <a:t>7/13/25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7266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95663"/>
            <a:ext cx="11579352" cy="113385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AD571-8A42-FC4D-8DD1-0DD76ABF057B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7" y="1001715"/>
            <a:ext cx="8502777" cy="522128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 u="sng"/>
            </a:lvl1pPr>
            <a:lvl2pPr marL="228600" indent="0">
              <a:lnSpc>
                <a:spcPct val="100000"/>
              </a:lnSpc>
              <a:buNone/>
              <a:defRPr sz="4800" b="1" u="sng"/>
            </a:lvl2pPr>
            <a:lvl3pPr marL="457200" indent="0">
              <a:lnSpc>
                <a:spcPct val="100000"/>
              </a:lnSpc>
              <a:buNone/>
              <a:defRPr sz="4400" b="1" u="sng"/>
            </a:lvl3pPr>
            <a:lvl4pPr marL="685800" indent="0">
              <a:lnSpc>
                <a:spcPct val="100000"/>
              </a:lnSpc>
              <a:buNone/>
              <a:defRPr sz="4000" b="1" u="sng"/>
            </a:lvl4pPr>
            <a:lvl5pPr marL="914400" indent="0">
              <a:lnSpc>
                <a:spcPct val="100000"/>
              </a:lnSpc>
              <a:buNone/>
              <a:defRPr sz="3600" b="1" u="sng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87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00784"/>
            <a:ext cx="11579352" cy="113385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88B4-CB59-614E-93AB-9F331D0D8D83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764792"/>
            <a:ext cx="8481400" cy="44582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5408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51A9-1959-C54C-A050-24BB5C598FE4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8481400" cy="521106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68504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32BBD40-9FB7-E148-AC1B-3919D230BEB1}" type="datetime1">
              <a:rPr lang="en-US" smtClean="0"/>
              <a:pPr/>
              <a:t>7/13/25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74511" cy="521106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 b="1" i="0" u="sng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430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7005" y="5475284"/>
            <a:ext cx="9037984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831F-0525-DF47-A6D2-509FE238C6D0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77004" y="1005779"/>
            <a:ext cx="9037985" cy="4103745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0690378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9066" y="5475285"/>
            <a:ext cx="9045923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3EBDBC-CFAC-9946-A2F3-D6402690E4D2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9066" y="1001715"/>
            <a:ext cx="9053874" cy="4107810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63340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011936"/>
            <a:ext cx="7538425" cy="3172503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6000" u="sng" cap="all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7" y="4728525"/>
            <a:ext cx="7538425" cy="1494475"/>
          </a:xfrm>
        </p:spPr>
        <p:txBody>
          <a:bodyPr anchor="b">
            <a:normAutofit/>
          </a:bodyPr>
          <a:lstStyle>
            <a:lvl1pPr marL="0" indent="0" algn="l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99A48728-1D9C-2F4B-9F0A-BC2AEDF455B4}" type="datetime1">
              <a:rPr lang="en-US" smtClean="0"/>
              <a:pPr/>
              <a:t>7/13/25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79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475285"/>
            <a:ext cx="9074512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C378-8FD2-C449-B7AA-6F7022066293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37985" cy="371659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8158825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640203"/>
            <a:ext cx="10923934" cy="1099006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AA9746-49E3-1D49-A044-597FC2272B5D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647606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1001715"/>
            <a:ext cx="10923934" cy="747715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7/13/25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258722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4" y="1010613"/>
            <a:ext cx="10945189" cy="746759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E2A0-CBC1-A842-B334-0B3B571BCC28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129474"/>
            <a:ext cx="5271473" cy="4093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3941" y="2129475"/>
            <a:ext cx="5274021" cy="4093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7427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10614"/>
            <a:ext cx="10923934" cy="74676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687F-3261-A345-B9E7-76DD0579BB9D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8" y="2120575"/>
            <a:ext cx="5271474" cy="37561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3940" y="2120575"/>
            <a:ext cx="5274023" cy="37561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877190"/>
            <a:ext cx="5266092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877190"/>
            <a:ext cx="5271464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6233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10923935" cy="1865254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F99-DDC2-894B-B2EC-BE93B405C6CB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817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1AAE6-D11F-2F46-A437-EC693200CDD7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307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996695"/>
            <a:ext cx="3763961" cy="1314426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903C-EDC1-ED4F-958F-696903391605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8" y="2495234"/>
            <a:ext cx="3763961" cy="3727766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474" y="1005779"/>
            <a:ext cx="6604492" cy="5217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50554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30936"/>
            <a:ext cx="3793283" cy="2246253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713B-25C9-B74A-9BBC-A695A5E98312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1" y="3242949"/>
            <a:ext cx="3763969" cy="3017826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2523" y="630937"/>
            <a:ext cx="6616830" cy="5592064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6498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82085"/>
            <a:ext cx="7538425" cy="1895105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D5279E-0E3B-B54D-9B59-E121D9B3AFDB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3242949"/>
            <a:ext cx="10923935" cy="2980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39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1011936"/>
            <a:ext cx="8095016" cy="3335590"/>
          </a:xfrm>
        </p:spPr>
        <p:txBody>
          <a:bodyPr anchor="b">
            <a:normAutofit/>
          </a:bodyPr>
          <a:lstStyle>
            <a:lvl1pPr algn="l"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4728526"/>
            <a:ext cx="8095015" cy="111753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FDA9-B56F-3D40-BA5C-830FD973E5D1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5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8481400" cy="1852292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9E747C-1B1C-1345-96BA-B9E64C23A7BC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3614097"/>
            <a:ext cx="8481400" cy="1861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22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7731038" cy="3346766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9DA23C4-A9FB-DB4A-B7DD-A0A5161EF3E0}" type="datetime1">
              <a:rPr lang="en-US" smtClean="0"/>
              <a:pPr/>
              <a:t>7/13/25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5109526"/>
            <a:ext cx="6595450" cy="1113474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2286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027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011936"/>
            <a:ext cx="7924802" cy="3350830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2" y="4728526"/>
            <a:ext cx="7924801" cy="1117538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4B425-AD26-2748-9379-4D52F1178C82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5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0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7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08540" y="0"/>
            <a:ext cx="9144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D90E5A07-4FDA-D34C-BE60-17876FEEBAA5}" type="datetime1">
              <a:rPr lang="en-US" smtClean="0"/>
              <a:pPr/>
              <a:t>7/13/25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029" y="0"/>
            <a:ext cx="36576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9324" y="0"/>
            <a:ext cx="54864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9" y="2877190"/>
            <a:ext cx="10923935" cy="334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494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997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9" r:id="rId5"/>
    <p:sldLayoutId id="2147483780" r:id="rId6"/>
    <p:sldLayoutId id="2147483781" r:id="rId7"/>
    <p:sldLayoutId id="2147483782" r:id="rId8"/>
    <p:sldLayoutId id="2147483832" r:id="rId9"/>
    <p:sldLayoutId id="2147483783" r:id="rId10"/>
    <p:sldLayoutId id="214748383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34" r:id="rId43"/>
    <p:sldLayoutId id="2147483815" r:id="rId44"/>
    <p:sldLayoutId id="2147483816" r:id="rId45"/>
    <p:sldLayoutId id="2147483817" r:id="rId46"/>
    <p:sldLayoutId id="2147483818" r:id="rId47"/>
    <p:sldLayoutId id="2147483819" r:id="rId48"/>
    <p:sldLayoutId id="2147483820" r:id="rId49"/>
    <p:sldLayoutId id="2147483821" r:id="rId50"/>
    <p:sldLayoutId id="2147483822" r:id="rId51"/>
    <p:sldLayoutId id="2147483835" r:id="rId52"/>
    <p:sldLayoutId id="2147483823" r:id="rId53"/>
    <p:sldLayoutId id="2147483824" r:id="rId54"/>
    <p:sldLayoutId id="2147483825" r:id="rId55"/>
    <p:sldLayoutId id="2147483826" r:id="rId56"/>
    <p:sldLayoutId id="2147483827" r:id="rId57"/>
    <p:sldLayoutId id="2147483828" r:id="rId58"/>
    <p:sldLayoutId id="2147483829" r:id="rId59"/>
    <p:sldLayoutId id="2147483830" r:id="rId60"/>
    <p:sldLayoutId id="2147483831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u="sng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theme/theme1.xml><?xml version="1.0" encoding="utf-8"?>
<a:theme xmlns:a="http://schemas.openxmlformats.org/drawingml/2006/main" name="BoldUnderlinesKeynote">
  <a:themeElements>
    <a:clrScheme name="NB - Keynote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003A41"/>
      </a:accent1>
      <a:accent2>
        <a:srgbClr val="ECEBE3"/>
      </a:accent2>
      <a:accent3>
        <a:srgbClr val="400023"/>
      </a:accent3>
      <a:accent4>
        <a:srgbClr val="68989E"/>
      </a:accent4>
      <a:accent5>
        <a:srgbClr val="BFB360"/>
      </a:accent5>
      <a:accent6>
        <a:srgbClr val="BF6093"/>
      </a:accent6>
      <a:hlink>
        <a:srgbClr val="169C9A"/>
      </a:hlink>
      <a:folHlink>
        <a:srgbClr val="E15C3D"/>
      </a:folHlink>
    </a:clrScheme>
    <a:fontScheme name="Custom 9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underlines_Keynote Presentation_win32_SD_V6" id="{2E4BD6BE-EDBA-4874-AB9D-636E4FC122AE}" vid="{8D72B77C-6D88-44A2-BA2D-A253103BF7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230e9df3-be65-4c73-a93b-d1236ebd677e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Aptos</vt:lpstr>
      <vt:lpstr>Aptos Light</vt:lpstr>
      <vt:lpstr>Arial</vt:lpstr>
      <vt:lpstr>BoldUnderlinesKeynote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ehsan shahabi</cp:lastModifiedBy>
  <cp:revision>1</cp:revision>
  <dcterms:created xsi:type="dcterms:W3CDTF">2024-06-26T20:20:27Z</dcterms:created>
  <dcterms:modified xsi:type="dcterms:W3CDTF">2025-07-13T17:28:05Z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